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59" r:id="rId7"/>
    <p:sldId id="261" r:id="rId8"/>
    <p:sldId id="267" r:id="rId9"/>
    <p:sldId id="265" r:id="rId10"/>
    <p:sldId id="266" r:id="rId11"/>
    <p:sldId id="258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3;&#1072;&#1083;&#1100;&#1082;&#1072;\&#1075;&#1072;&#1083;&#1080;&#1085;&#1072;%20%20&#1074;&#1072;&#1089;&#1080;&#1083;&#1100;&#1077;&#1074;&#1085;&#1072;\1965\3%20&#1082;&#1083;&#1072;&#1089;&#1089;\&#1074;&#1080;&#1082;&#1090;&#1086;&#1088;&#1080;&#1085;&#1072;%203&#1043;\READ3.wmv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3;&#1072;&#1083;&#1100;&#1082;&#1072;\&#1075;&#1072;&#1083;&#1080;&#1085;&#1072;%20%20&#1074;&#1072;&#1089;&#1080;&#1083;&#1100;&#1077;&#1074;&#1085;&#1072;\1965\3%20&#1082;&#1083;&#1072;&#1089;&#1089;\&#1074;&#1080;&#1082;&#1090;&#1086;&#1088;&#1080;&#1085;&#1072;%203&#1043;\&#1084;&#1072;&#1079;&#1080;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3;&#1072;&#1083;&#1100;&#1082;&#1072;\&#1075;&#1072;&#1083;&#1080;&#1085;&#1072;%20%20&#1074;&#1072;&#1089;&#1080;&#1083;&#1100;&#1077;&#1074;&#1085;&#1072;\1965\3%20&#1082;&#1083;&#1072;&#1089;&#1089;\&#1074;&#1080;&#1082;&#1090;&#1086;&#1088;&#1080;&#1085;&#1072;%203&#1043;\SING1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3;&#1072;&#1083;&#1100;&#1082;&#1072;\&#1075;&#1072;&#1083;&#1080;&#1085;&#1072;%20%20&#1074;&#1072;&#1089;&#1080;&#1083;&#1100;&#1077;&#1074;&#1085;&#1072;\1965\3%20&#1082;&#1083;&#1072;&#1089;&#1089;\&#1074;&#1080;&#1082;&#1090;&#1086;&#1088;&#1080;&#1085;&#1072;%203&#1043;\&#1050;&#1086;&#1087;&#1080;&#1103;%20&#1092;&#1080;&#1083;&#1100;&#1084;5.av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3;&#1072;&#1083;&#1100;&#1082;&#1072;\&#1075;&#1072;&#1083;&#1080;&#1085;&#1072;%20%20&#1074;&#1072;&#1089;&#1080;&#1083;&#1100;&#1077;&#1074;&#1085;&#1072;\1965\3%20&#1082;&#1083;&#1072;&#1089;&#1089;\&#1074;&#1080;&#1082;&#1090;&#1086;&#1088;&#1080;&#1085;&#1072;%203&#1043;\SING3.wm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3;&#1072;&#1083;&#1100;&#1082;&#1072;\&#1075;&#1072;&#1083;&#1080;&#1085;&#1072;%20%20&#1074;&#1072;&#1089;&#1080;&#1083;&#1100;&#1077;&#1074;&#1085;&#1072;\1965\3%20&#1082;&#1083;&#1072;&#1089;&#1089;\&#1074;&#1080;&#1082;&#1090;&#1086;&#1088;&#1080;&#1085;&#1072;%203&#1043;\READ1.wm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3;&#1072;&#1083;&#1100;&#1082;&#1072;\&#1075;&#1072;&#1083;&#1080;&#1085;&#1072;%20%20&#1074;&#1072;&#1089;&#1080;&#1083;&#1100;&#1077;&#1074;&#1085;&#1072;\1965\3%20&#1082;&#1083;&#1072;&#1089;&#1089;\&#1074;&#1080;&#1082;&#1090;&#1086;&#1088;&#1080;&#1085;&#1072;%203&#1043;\&#1050;&#1086;&#1087;&#1080;&#1103;%20&#1060;&#1080;&#1083;&#1100;&#1084;2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357299"/>
            <a:ext cx="8458200" cy="47184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</a:rPr>
              <a:t/>
            </a:r>
            <a:br>
              <a:rPr lang="en-US" sz="8000" b="1" dirty="0" smtClean="0">
                <a:solidFill>
                  <a:srgbClr val="FF0000"/>
                </a:solidFill>
              </a:rPr>
            </a:br>
            <a:r>
              <a:rPr lang="en-US" sz="8000" b="1" dirty="0" smtClean="0">
                <a:solidFill>
                  <a:srgbClr val="FF0000"/>
                </a:solidFill>
              </a:rPr>
              <a:t>“NOW I CAN …”</a:t>
            </a:r>
            <a:br>
              <a:rPr lang="en-US" sz="8000" b="1" dirty="0" smtClean="0">
                <a:solidFill>
                  <a:srgbClr val="FF0000"/>
                </a:solidFill>
              </a:rPr>
            </a:br>
            <a:r>
              <a:rPr lang="en-US" sz="8000" b="1" dirty="0" smtClean="0">
                <a:solidFill>
                  <a:srgbClr val="FF0000"/>
                </a:solidFill>
              </a:rPr>
              <a:t/>
            </a:r>
            <a:br>
              <a:rPr lang="en-US" sz="8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School days!</a:t>
            </a:r>
            <a:b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My Family!</a:t>
            </a:r>
            <a:b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Food!</a:t>
            </a:r>
            <a:endParaRPr lang="ru-RU" sz="8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14290"/>
            <a:ext cx="8458200" cy="10001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КОНКУРС - СОРЕВНОВАНИЕ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READ3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2844" y="212065"/>
            <a:ext cx="8858312" cy="6503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3. I can watch films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“Muzzy in </a:t>
            </a:r>
            <a:r>
              <a:rPr lang="en-US" sz="4000" b="1" dirty="0" err="1" smtClean="0"/>
              <a:t>Gondoland</a:t>
            </a:r>
            <a:r>
              <a:rPr lang="en-US" sz="4000" b="1" dirty="0" smtClean="0"/>
              <a:t>”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мази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1205" y="142852"/>
            <a:ext cx="8869951" cy="6500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1. I can sing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“One, two, three, four</a:t>
            </a:r>
            <a:r>
              <a:rPr lang="en-US" sz="4000" dirty="0" smtClean="0"/>
              <a:t>…”</a:t>
            </a:r>
            <a:r>
              <a:rPr lang="ru-RU" sz="4000" dirty="0" smtClean="0"/>
              <a:t> </a:t>
            </a:r>
            <a:r>
              <a:rPr lang="en-US" sz="4000" dirty="0" smtClean="0"/>
              <a:t>p.12</a:t>
            </a:r>
            <a:endParaRPr lang="en-US" sz="4000" dirty="0" smtClean="0"/>
          </a:p>
          <a:p>
            <a:pPr algn="ctr"/>
            <a:r>
              <a:rPr lang="en-US" sz="4000" dirty="0" smtClean="0"/>
              <a:t>“My happy family</a:t>
            </a:r>
            <a:r>
              <a:rPr lang="en-US" sz="4000" dirty="0" smtClean="0"/>
              <a:t>!” p.32</a:t>
            </a:r>
            <a:endParaRPr lang="en-US" sz="4000" dirty="0" smtClean="0"/>
          </a:p>
          <a:p>
            <a:pPr algn="ctr"/>
            <a:r>
              <a:rPr lang="en-US" sz="4000" dirty="0" smtClean="0"/>
              <a:t>“I like </a:t>
            </a:r>
            <a:r>
              <a:rPr lang="en-US" sz="4000" smtClean="0"/>
              <a:t>food</a:t>
            </a:r>
            <a:r>
              <a:rPr lang="en-US" sz="4000" smtClean="0"/>
              <a:t>!” p.10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SING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5625" y="214290"/>
            <a:ext cx="8855531" cy="6345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Копия фильм5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1205" y="214290"/>
            <a:ext cx="8869951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SING3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2844" y="214290"/>
            <a:ext cx="8858312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001000" cy="10668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2. I can write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endParaRPr lang="en-US" sz="4300" dirty="0" smtClean="0"/>
          </a:p>
          <a:p>
            <a:r>
              <a:rPr lang="en-US" sz="4300" dirty="0" err="1" smtClean="0"/>
              <a:t>gr_ndma</a:t>
            </a:r>
            <a:r>
              <a:rPr lang="en-US" sz="4300" dirty="0" smtClean="0"/>
              <a:t>, </a:t>
            </a:r>
            <a:r>
              <a:rPr lang="en-US" sz="4300" dirty="0" err="1" smtClean="0"/>
              <a:t>br_ther</a:t>
            </a:r>
            <a:r>
              <a:rPr lang="en-US" sz="4300" dirty="0" smtClean="0"/>
              <a:t>, _</a:t>
            </a:r>
            <a:r>
              <a:rPr lang="en-US" sz="4300" dirty="0" err="1" smtClean="0"/>
              <a:t>i_ter</a:t>
            </a:r>
            <a:r>
              <a:rPr lang="en-US" sz="4300" dirty="0" smtClean="0"/>
              <a:t>, </a:t>
            </a:r>
            <a:r>
              <a:rPr lang="en-US" sz="4300" dirty="0" err="1" smtClean="0"/>
              <a:t>m_mmy</a:t>
            </a:r>
            <a:endParaRPr lang="en-US" sz="4300" dirty="0" smtClean="0"/>
          </a:p>
          <a:p>
            <a:endParaRPr lang="en-US" sz="4300" dirty="0" smtClean="0"/>
          </a:p>
          <a:p>
            <a:r>
              <a:rPr lang="en-US" sz="4300" dirty="0" smtClean="0"/>
              <a:t>s_ _</a:t>
            </a:r>
            <a:r>
              <a:rPr lang="en-US" sz="4300" dirty="0" err="1" smtClean="0"/>
              <a:t>ool</a:t>
            </a:r>
            <a:r>
              <a:rPr lang="en-US" sz="4300" dirty="0" smtClean="0"/>
              <a:t>, </a:t>
            </a:r>
            <a:r>
              <a:rPr lang="en-US" sz="4300" dirty="0" err="1" smtClean="0"/>
              <a:t>ru</a:t>
            </a:r>
            <a:r>
              <a:rPr lang="en-US" sz="4300" dirty="0" smtClean="0"/>
              <a:t>_ _r, r_ _ _</a:t>
            </a:r>
            <a:r>
              <a:rPr lang="en-US" sz="4300" dirty="0" err="1" smtClean="0"/>
              <a:t>er</a:t>
            </a:r>
            <a:r>
              <a:rPr lang="en-US" sz="4300" dirty="0" smtClean="0"/>
              <a:t>, pen_ _ l</a:t>
            </a:r>
          </a:p>
          <a:p>
            <a:endParaRPr lang="en-US" sz="4300" dirty="0" smtClean="0"/>
          </a:p>
          <a:p>
            <a:r>
              <a:rPr lang="en-US" sz="4300" dirty="0" err="1" smtClean="0"/>
              <a:t>w_ter</a:t>
            </a:r>
            <a:r>
              <a:rPr lang="en-US" sz="4300" dirty="0" smtClean="0"/>
              <a:t>, chi_ _en, </a:t>
            </a:r>
            <a:r>
              <a:rPr lang="en-US" sz="4300" dirty="0" err="1" smtClean="0"/>
              <a:t>s_usages</a:t>
            </a:r>
            <a:r>
              <a:rPr lang="en-US" sz="4300" dirty="0" smtClean="0"/>
              <a:t>, pi_ _a</a:t>
            </a:r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1857364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868" y="1857364"/>
            <a:ext cx="450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o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2066" y="1857364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s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9256" y="1857364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s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00892" y="1857364"/>
            <a:ext cx="46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u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1538" y="3429000"/>
            <a:ext cx="292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c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728" y="3429000"/>
            <a:ext cx="46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h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14678" y="3429000"/>
            <a:ext cx="3032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l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868" y="3429000"/>
            <a:ext cx="4523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e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29124" y="3429000"/>
            <a:ext cx="46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u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57752" y="342900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4942" y="342900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43768" y="3429000"/>
            <a:ext cx="4235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c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72396" y="3429000"/>
            <a:ext cx="301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>
                <a:solidFill>
                  <a:srgbClr val="FF0000"/>
                </a:solidFill>
              </a:rPr>
              <a:t>i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42976" y="5000636"/>
            <a:ext cx="455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00364" y="5000636"/>
            <a:ext cx="4235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c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57554" y="5000636"/>
            <a:ext cx="461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h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14876" y="5000636"/>
            <a:ext cx="455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58082" y="5000636"/>
            <a:ext cx="401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z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86710" y="5000636"/>
            <a:ext cx="401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z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3. I can read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14282" y="1285860"/>
            <a:ext cx="8777318" cy="4794265"/>
          </a:xfrm>
        </p:spPr>
        <p:txBody>
          <a:bodyPr>
            <a:normAutofit/>
          </a:bodyPr>
          <a:lstStyle/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“It is a school bag</a:t>
            </a:r>
            <a:r>
              <a:rPr lang="en-US" sz="4000" dirty="0" smtClean="0"/>
              <a:t>.” p.11</a:t>
            </a:r>
            <a:endParaRPr lang="en-US" sz="4000" dirty="0" smtClean="0"/>
          </a:p>
          <a:p>
            <a:pPr algn="ctr"/>
            <a:r>
              <a:rPr lang="en-US" sz="4000" dirty="0" smtClean="0"/>
              <a:t>“Little sister, Betsy</a:t>
            </a:r>
            <a:r>
              <a:rPr lang="en-US" sz="4000" dirty="0" smtClean="0"/>
              <a:t>!” p.27</a:t>
            </a:r>
            <a:endParaRPr lang="en-US" sz="4000" dirty="0" smtClean="0"/>
          </a:p>
          <a:p>
            <a:pPr algn="ctr"/>
            <a:r>
              <a:rPr lang="en-US" sz="4000" dirty="0" smtClean="0"/>
              <a:t>“What is your </a:t>
            </a:r>
            <a:r>
              <a:rPr lang="en-US" sz="4000" dirty="0" err="1" smtClean="0"/>
              <a:t>favourite</a:t>
            </a:r>
            <a:r>
              <a:rPr lang="en-US" sz="4000" dirty="0" smtClean="0"/>
              <a:t> food</a:t>
            </a:r>
            <a:r>
              <a:rPr lang="en-US" sz="4000" dirty="0" smtClean="0"/>
              <a:t>?” p.5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READ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5625" y="214290"/>
            <a:ext cx="8784093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Копия Фильм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2844" y="214290"/>
            <a:ext cx="8858312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128</TotalTime>
  <Words>135</Words>
  <PresentationFormat>Экран (4:3)</PresentationFormat>
  <Paragraphs>44</Paragraphs>
  <Slides>12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“NOW I CAN …”  School days! My Family! Food!</vt:lpstr>
      <vt:lpstr>1. I can sing</vt:lpstr>
      <vt:lpstr>Слайд 3</vt:lpstr>
      <vt:lpstr>Слайд 4</vt:lpstr>
      <vt:lpstr>Слайд 5</vt:lpstr>
      <vt:lpstr>2. I can write</vt:lpstr>
      <vt:lpstr>3. I can read</vt:lpstr>
      <vt:lpstr>Слайд 8</vt:lpstr>
      <vt:lpstr>Слайд 9</vt:lpstr>
      <vt:lpstr>Слайд 10</vt:lpstr>
      <vt:lpstr>3. I can watch films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WWW</cp:lastModifiedBy>
  <cp:revision>17</cp:revision>
  <dcterms:modified xsi:type="dcterms:W3CDTF">2010-11-29T11:19:07Z</dcterms:modified>
</cp:coreProperties>
</file>